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05" r:id="rId15"/>
    <p:sldId id="306" r:id="rId16"/>
    <p:sldId id="310" r:id="rId17"/>
    <p:sldId id="316" r:id="rId18"/>
    <p:sldId id="319" r:id="rId19"/>
    <p:sldId id="308" r:id="rId20"/>
    <p:sldId id="312" r:id="rId21"/>
    <p:sldId id="317" r:id="rId22"/>
    <p:sldId id="321" r:id="rId23"/>
    <p:sldId id="311" r:id="rId24"/>
    <p:sldId id="314" r:id="rId25"/>
    <p:sldId id="318" r:id="rId26"/>
    <p:sldId id="320" r:id="rId27"/>
    <p:sldId id="315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13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1" r:id="rId53"/>
    <p:sldId id="272" r:id="rId54"/>
    <p:sldId id="273" r:id="rId55"/>
    <p:sldId id="276" r:id="rId56"/>
    <p:sldId id="2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25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2.png"/><Relationship Id="rId7" Type="http://schemas.openxmlformats.org/officeDocument/2006/relationships/image" Target="../media/image1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4.png"/><Relationship Id="rId9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8.png"/><Relationship Id="rId7" Type="http://schemas.openxmlformats.org/officeDocument/2006/relationships/image" Target="../media/image1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25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9.png"/><Relationship Id="rId3" Type="http://schemas.openxmlformats.org/officeDocument/2006/relationships/image" Target="../media/image93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7.png"/><Relationship Id="rId4" Type="http://schemas.openxmlformats.org/officeDocument/2006/relationships/image" Target="../media/image98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08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3" y="484148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3035068" y="15291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238542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02" y="4286708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C195B5-297F-09BA-3152-08F52AC2C89D}"/>
              </a:ext>
            </a:extLst>
          </p:cNvPr>
          <p:cNvSpPr txBox="1"/>
          <p:nvPr/>
        </p:nvSpPr>
        <p:spPr>
          <a:xfrm>
            <a:off x="6551516" y="3059668"/>
            <a:ext cx="483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Seeing b3.0 could be better. If not, move forward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c3.1; Cs = 4mM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F124C0-2F43-7DFB-7BB2-37FBE586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66" y="3736944"/>
            <a:ext cx="6540667" cy="2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B017A1-5369-7F07-C118-24C9B53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13" y="901826"/>
            <a:ext cx="4222487" cy="25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49F8D93-B9FF-55F7-D04C-7A6611D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700"/>
            <a:ext cx="4210232" cy="2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07" y="514318"/>
            <a:ext cx="2819400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514318"/>
            <a:ext cx="2819401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4318"/>
            <a:ext cx="2819400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315673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724542" y="1994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8950</TotalTime>
  <Words>907</Words>
  <Application>Microsoft Office PowerPoint</Application>
  <PresentationFormat>Widescreen</PresentationFormat>
  <Paragraphs>218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128</cp:revision>
  <dcterms:created xsi:type="dcterms:W3CDTF">2022-05-19T15:06:45Z</dcterms:created>
  <dcterms:modified xsi:type="dcterms:W3CDTF">2023-01-30T05:27:23Z</dcterms:modified>
</cp:coreProperties>
</file>